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A4B40-3523-4023-8B4C-A9FDF84C4F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469D2E-7C5A-42CA-8494-F181DD9A8D04}">
      <dgm:prSet phldrT="[Text]" custT="1"/>
      <dgm:spPr>
        <a:solidFill>
          <a:srgbClr val="0070C0"/>
        </a:solidFill>
        <a:ln>
          <a:solidFill>
            <a:schemeClr val="accent1"/>
          </a:solidFill>
        </a:ln>
      </dgm:spPr>
      <dgm:t>
        <a:bodyPr/>
        <a:lstStyle/>
        <a:p>
          <a:r>
            <a:rPr lang="it-IT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DREJTOR /</a:t>
          </a:r>
          <a:r>
            <a:rPr lang="sq-AL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sq-AL" sz="2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q-AL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KOORDINATOR </a:t>
          </a:r>
          <a:r>
            <a:rPr lang="sq-AL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KOMBËTAR</a:t>
          </a:r>
          <a:endParaRPr lang="it-IT" sz="2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597607-38F6-450D-9131-91F63E604153}" type="parTrans" cxnId="{2C1A6ACA-EADC-411E-9CE6-A59A1BB84C35}">
      <dgm:prSet/>
      <dgm:spPr/>
      <dgm:t>
        <a:bodyPr/>
        <a:lstStyle/>
        <a:p>
          <a:endParaRPr lang="en-US"/>
        </a:p>
      </dgm:t>
    </dgm:pt>
    <dgm:pt modelId="{3C2D176D-3993-4907-8C26-826B2484DCB8}" type="sibTrans" cxnId="{2C1A6ACA-EADC-411E-9CE6-A59A1BB84C35}">
      <dgm:prSet/>
      <dgm:spPr/>
      <dgm:t>
        <a:bodyPr/>
        <a:lstStyle/>
        <a:p>
          <a:endParaRPr lang="en-US"/>
        </a:p>
      </dgm:t>
    </dgm:pt>
    <dgm:pt modelId="{50712A8B-28FA-454F-8BA2-B3CE27FBD3F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SEKTORI I KOORDINIMIT </a:t>
          </a:r>
          <a:r>
            <a:rPr lang="it-IT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PËR ÇËSHTJET E EDUKIMIT DHE KËRKIMIT</a:t>
          </a:r>
        </a:p>
        <a:p>
          <a:r>
            <a:rPr lang="en-US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en-US" sz="1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Përgjegjës</a:t>
          </a:r>
          <a:r>
            <a:rPr lang="en-US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Sektori</a:t>
          </a:r>
          <a:r>
            <a:rPr lang="en-US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dhe</a:t>
          </a:r>
          <a:r>
            <a:rPr lang="en-US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 </a:t>
          </a:r>
          <a:r>
            <a:rPr lang="en-US" sz="1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Specialistë</a:t>
          </a:r>
          <a:endParaRPr lang="en-US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849EB-B963-4BA2-9623-532D8673951A}" type="parTrans" cxnId="{0BFC0321-6FC7-412C-9336-19EA3B61A21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660D552-34B7-4CD3-8A61-BF953D81BA20}" type="sibTrans" cxnId="{0BFC0321-6FC7-412C-9336-19EA3B61A21F}">
      <dgm:prSet/>
      <dgm:spPr/>
      <dgm:t>
        <a:bodyPr/>
        <a:lstStyle/>
        <a:p>
          <a:endParaRPr lang="en-US"/>
        </a:p>
      </dgm:t>
    </dgm:pt>
    <dgm:pt modelId="{29BD0FAC-AF06-40DE-B15A-9E08AFF8F53E}">
      <dgm:prSet phldrT="[Text]" custT="1"/>
      <dgm:spPr>
        <a:solidFill>
          <a:srgbClr val="0070C0"/>
        </a:solidFill>
      </dgm:spPr>
      <dgm:t>
        <a:bodyPr/>
        <a:lstStyle/>
        <a:p>
          <a:r>
            <a:rPr lang="sq-AL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SEKTORI</a:t>
          </a:r>
          <a:r>
            <a:rPr lang="it-IT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 KOORDINIMIT </a:t>
          </a:r>
          <a:r>
            <a:rPr lang="sq-AL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PËR ÇËSHTJET E SHOQËRISË CIVILE DHE SIGURISË </a:t>
          </a:r>
          <a:endParaRPr lang="en-US" sz="18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en-US" sz="1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Përgjegjës</a:t>
          </a:r>
          <a:r>
            <a:rPr lang="en-US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Sektori</a:t>
          </a:r>
          <a:r>
            <a:rPr lang="en-US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dhe</a:t>
          </a:r>
          <a:r>
            <a:rPr lang="en-US" sz="18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 </a:t>
          </a:r>
          <a:r>
            <a:rPr lang="en-US" sz="18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Specialistë</a:t>
          </a:r>
          <a:endParaRPr lang="it-IT" sz="18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4B07FD-DB3B-4AEC-B177-23B85C35ADF1}" type="parTrans" cxnId="{B9F2ED1C-171B-45CB-9D11-C398D94A82A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D38F1F7-EE6F-49D6-BAA1-3E87F4003BF0}" type="sibTrans" cxnId="{B9F2ED1C-171B-45CB-9D11-C398D94A82AD}">
      <dgm:prSet/>
      <dgm:spPr/>
      <dgm:t>
        <a:bodyPr/>
        <a:lstStyle/>
        <a:p>
          <a:endParaRPr lang="en-US"/>
        </a:p>
      </dgm:t>
    </dgm:pt>
    <dgm:pt modelId="{3A723A22-F82F-4CE2-B8C2-BFB69E1C2CF1}" type="pres">
      <dgm:prSet presAssocID="{31BA4B40-3523-4023-8B4C-A9FDF84C4F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F1FAC4F-265C-4DCC-B5EF-91F49D500D2E}" type="pres">
      <dgm:prSet presAssocID="{DC469D2E-7C5A-42CA-8494-F181DD9A8D04}" presName="hierRoot1" presStyleCnt="0">
        <dgm:presLayoutVars>
          <dgm:hierBranch val="init"/>
        </dgm:presLayoutVars>
      </dgm:prSet>
      <dgm:spPr/>
    </dgm:pt>
    <dgm:pt modelId="{488FB7A5-D1C9-43AB-AF84-E35D55A9C761}" type="pres">
      <dgm:prSet presAssocID="{DC469D2E-7C5A-42CA-8494-F181DD9A8D04}" presName="rootComposite1" presStyleCnt="0"/>
      <dgm:spPr/>
    </dgm:pt>
    <dgm:pt modelId="{37D41084-AC53-45B8-BB73-1A1E67726F10}" type="pres">
      <dgm:prSet presAssocID="{DC469D2E-7C5A-42CA-8494-F181DD9A8D04}" presName="rootText1" presStyleLbl="node0" presStyleIdx="0" presStyleCnt="1" custScaleX="344300" custScaleY="230084" custLinFactNeighborX="-3847" custLinFactNeighborY="2079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F4142FC-A770-4EF7-96D8-EFF0F6035402}" type="pres">
      <dgm:prSet presAssocID="{DC469D2E-7C5A-42CA-8494-F181DD9A8D04}" presName="rootConnector1" presStyleLbl="node1" presStyleIdx="0" presStyleCnt="0"/>
      <dgm:spPr/>
      <dgm:t>
        <a:bodyPr/>
        <a:lstStyle/>
        <a:p>
          <a:endParaRPr lang="it-IT"/>
        </a:p>
      </dgm:t>
    </dgm:pt>
    <dgm:pt modelId="{EA4829C0-29F7-43CA-AA15-570793992E1D}" type="pres">
      <dgm:prSet presAssocID="{DC469D2E-7C5A-42CA-8494-F181DD9A8D04}" presName="hierChild2" presStyleCnt="0"/>
      <dgm:spPr/>
    </dgm:pt>
    <dgm:pt modelId="{C46AACF2-6F1B-478F-AD5A-D554CBEFB1A7}" type="pres">
      <dgm:prSet presAssocID="{028849EB-B963-4BA2-9623-532D8673951A}" presName="Name37" presStyleLbl="parChTrans1D2" presStyleIdx="0" presStyleCnt="2"/>
      <dgm:spPr/>
      <dgm:t>
        <a:bodyPr/>
        <a:lstStyle/>
        <a:p>
          <a:endParaRPr lang="it-IT"/>
        </a:p>
      </dgm:t>
    </dgm:pt>
    <dgm:pt modelId="{949E3EC5-25A9-4674-9AAF-7EA5B7DCF4EE}" type="pres">
      <dgm:prSet presAssocID="{50712A8B-28FA-454F-8BA2-B3CE27FBD3FA}" presName="hierRoot2" presStyleCnt="0">
        <dgm:presLayoutVars>
          <dgm:hierBranch val="init"/>
        </dgm:presLayoutVars>
      </dgm:prSet>
      <dgm:spPr/>
    </dgm:pt>
    <dgm:pt modelId="{3078D5B5-786F-47DF-A8A9-3F3E09B07970}" type="pres">
      <dgm:prSet presAssocID="{50712A8B-28FA-454F-8BA2-B3CE27FBD3FA}" presName="rootComposite" presStyleCnt="0"/>
      <dgm:spPr/>
    </dgm:pt>
    <dgm:pt modelId="{6BE7B215-D823-4A98-A1F9-DBBE2A212DD5}" type="pres">
      <dgm:prSet presAssocID="{50712A8B-28FA-454F-8BA2-B3CE27FBD3FA}" presName="rootText" presStyleLbl="node2" presStyleIdx="0" presStyleCnt="2" custScaleX="360843" custScaleY="202988" custLinFactX="-53090" custLinFactNeighborX="-100000" custLinFactNeighborY="356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1DB684-D0A1-4056-B544-56D9B8CC18B7}" type="pres">
      <dgm:prSet presAssocID="{50712A8B-28FA-454F-8BA2-B3CE27FBD3FA}" presName="rootConnector" presStyleLbl="node2" presStyleIdx="0" presStyleCnt="2"/>
      <dgm:spPr/>
      <dgm:t>
        <a:bodyPr/>
        <a:lstStyle/>
        <a:p>
          <a:endParaRPr lang="it-IT"/>
        </a:p>
      </dgm:t>
    </dgm:pt>
    <dgm:pt modelId="{6271EB7B-A1B5-4E7A-AC10-D22FC66A24C0}" type="pres">
      <dgm:prSet presAssocID="{50712A8B-28FA-454F-8BA2-B3CE27FBD3FA}" presName="hierChild4" presStyleCnt="0"/>
      <dgm:spPr/>
    </dgm:pt>
    <dgm:pt modelId="{9D82B24B-06A9-4305-97EF-ABD699450747}" type="pres">
      <dgm:prSet presAssocID="{50712A8B-28FA-454F-8BA2-B3CE27FBD3FA}" presName="hierChild5" presStyleCnt="0"/>
      <dgm:spPr/>
    </dgm:pt>
    <dgm:pt modelId="{E40C5E5B-C731-46AF-9DCB-F65AFF1F301F}" type="pres">
      <dgm:prSet presAssocID="{6A4B07FD-DB3B-4AEC-B177-23B85C35ADF1}" presName="Name37" presStyleLbl="parChTrans1D2" presStyleIdx="1" presStyleCnt="2"/>
      <dgm:spPr/>
      <dgm:t>
        <a:bodyPr/>
        <a:lstStyle/>
        <a:p>
          <a:endParaRPr lang="it-IT"/>
        </a:p>
      </dgm:t>
    </dgm:pt>
    <dgm:pt modelId="{4AA130B0-3C1F-464E-883E-1525A619C9D8}" type="pres">
      <dgm:prSet presAssocID="{29BD0FAC-AF06-40DE-B15A-9E08AFF8F53E}" presName="hierRoot2" presStyleCnt="0">
        <dgm:presLayoutVars>
          <dgm:hierBranch val="init"/>
        </dgm:presLayoutVars>
      </dgm:prSet>
      <dgm:spPr/>
    </dgm:pt>
    <dgm:pt modelId="{6FB3DCB3-7047-49F4-8AC3-98143C33378F}" type="pres">
      <dgm:prSet presAssocID="{29BD0FAC-AF06-40DE-B15A-9E08AFF8F53E}" presName="rootComposite" presStyleCnt="0"/>
      <dgm:spPr/>
    </dgm:pt>
    <dgm:pt modelId="{77FE085B-D050-49AD-B384-873089C38D3F}" type="pres">
      <dgm:prSet presAssocID="{29BD0FAC-AF06-40DE-B15A-9E08AFF8F53E}" presName="rootText" presStyleLbl="node2" presStyleIdx="1" presStyleCnt="2" custScaleX="365043" custScaleY="203926" custLinFactX="1255" custLinFactNeighborX="100000" custLinFactNeighborY="3576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709E078-12CB-49F3-93B1-7ED7BA2533C8}" type="pres">
      <dgm:prSet presAssocID="{29BD0FAC-AF06-40DE-B15A-9E08AFF8F53E}" presName="rootConnector" presStyleLbl="node2" presStyleIdx="1" presStyleCnt="2"/>
      <dgm:spPr/>
      <dgm:t>
        <a:bodyPr/>
        <a:lstStyle/>
        <a:p>
          <a:endParaRPr lang="it-IT"/>
        </a:p>
      </dgm:t>
    </dgm:pt>
    <dgm:pt modelId="{120B2B40-5AF8-4DA6-9FB5-7E99DD54303D}" type="pres">
      <dgm:prSet presAssocID="{29BD0FAC-AF06-40DE-B15A-9E08AFF8F53E}" presName="hierChild4" presStyleCnt="0"/>
      <dgm:spPr/>
    </dgm:pt>
    <dgm:pt modelId="{81873EA6-0986-49DA-A5D5-105B0F009C3D}" type="pres">
      <dgm:prSet presAssocID="{29BD0FAC-AF06-40DE-B15A-9E08AFF8F53E}" presName="hierChild5" presStyleCnt="0"/>
      <dgm:spPr/>
    </dgm:pt>
    <dgm:pt modelId="{CF181C7E-2C80-42EC-B933-BDF10C930682}" type="pres">
      <dgm:prSet presAssocID="{DC469D2E-7C5A-42CA-8494-F181DD9A8D04}" presName="hierChild3" presStyleCnt="0"/>
      <dgm:spPr/>
    </dgm:pt>
  </dgm:ptLst>
  <dgm:cxnLst>
    <dgm:cxn modelId="{7DB944B3-C161-4D6D-B828-72C514A38CB2}" type="presOf" srcId="{29BD0FAC-AF06-40DE-B15A-9E08AFF8F53E}" destId="{E709E078-12CB-49F3-93B1-7ED7BA2533C8}" srcOrd="1" destOrd="0" presId="urn:microsoft.com/office/officeart/2005/8/layout/orgChart1"/>
    <dgm:cxn modelId="{DCDDEF08-1D55-4AD5-9AC0-F7C07155D685}" type="presOf" srcId="{50712A8B-28FA-454F-8BA2-B3CE27FBD3FA}" destId="{331DB684-D0A1-4056-B544-56D9B8CC18B7}" srcOrd="1" destOrd="0" presId="urn:microsoft.com/office/officeart/2005/8/layout/orgChart1"/>
    <dgm:cxn modelId="{BF74E00A-3E94-4D4B-8585-47297150569A}" type="presOf" srcId="{028849EB-B963-4BA2-9623-532D8673951A}" destId="{C46AACF2-6F1B-478F-AD5A-D554CBEFB1A7}" srcOrd="0" destOrd="0" presId="urn:microsoft.com/office/officeart/2005/8/layout/orgChart1"/>
    <dgm:cxn modelId="{0FDA8641-2751-4062-B92B-12A9438040A5}" type="presOf" srcId="{31BA4B40-3523-4023-8B4C-A9FDF84C4F43}" destId="{3A723A22-F82F-4CE2-B8C2-BFB69E1C2CF1}" srcOrd="0" destOrd="0" presId="urn:microsoft.com/office/officeart/2005/8/layout/orgChart1"/>
    <dgm:cxn modelId="{2C1A6ACA-EADC-411E-9CE6-A59A1BB84C35}" srcId="{31BA4B40-3523-4023-8B4C-A9FDF84C4F43}" destId="{DC469D2E-7C5A-42CA-8494-F181DD9A8D04}" srcOrd="0" destOrd="0" parTransId="{F9597607-38F6-450D-9131-91F63E604153}" sibTransId="{3C2D176D-3993-4907-8C26-826B2484DCB8}"/>
    <dgm:cxn modelId="{B9F2ED1C-171B-45CB-9D11-C398D94A82AD}" srcId="{DC469D2E-7C5A-42CA-8494-F181DD9A8D04}" destId="{29BD0FAC-AF06-40DE-B15A-9E08AFF8F53E}" srcOrd="1" destOrd="0" parTransId="{6A4B07FD-DB3B-4AEC-B177-23B85C35ADF1}" sibTransId="{2D38F1F7-EE6F-49D6-BAA1-3E87F4003BF0}"/>
    <dgm:cxn modelId="{390BB799-EF93-4DCE-A518-A640D254B3D2}" type="presOf" srcId="{DC469D2E-7C5A-42CA-8494-F181DD9A8D04}" destId="{37D41084-AC53-45B8-BB73-1A1E67726F10}" srcOrd="0" destOrd="0" presId="urn:microsoft.com/office/officeart/2005/8/layout/orgChart1"/>
    <dgm:cxn modelId="{ACFE4852-1974-49B5-B2D2-0A8BB1C7E517}" type="presOf" srcId="{50712A8B-28FA-454F-8BA2-B3CE27FBD3FA}" destId="{6BE7B215-D823-4A98-A1F9-DBBE2A212DD5}" srcOrd="0" destOrd="0" presId="urn:microsoft.com/office/officeart/2005/8/layout/orgChart1"/>
    <dgm:cxn modelId="{70EDCCFE-E64C-4328-BD38-E56388CEB1C9}" type="presOf" srcId="{6A4B07FD-DB3B-4AEC-B177-23B85C35ADF1}" destId="{E40C5E5B-C731-46AF-9DCB-F65AFF1F301F}" srcOrd="0" destOrd="0" presId="urn:microsoft.com/office/officeart/2005/8/layout/orgChart1"/>
    <dgm:cxn modelId="{F34EF3E7-DEFF-4EDB-87BC-B89CB5E87E10}" type="presOf" srcId="{29BD0FAC-AF06-40DE-B15A-9E08AFF8F53E}" destId="{77FE085B-D050-49AD-B384-873089C38D3F}" srcOrd="0" destOrd="0" presId="urn:microsoft.com/office/officeart/2005/8/layout/orgChart1"/>
    <dgm:cxn modelId="{0BFC0321-6FC7-412C-9336-19EA3B61A21F}" srcId="{DC469D2E-7C5A-42CA-8494-F181DD9A8D04}" destId="{50712A8B-28FA-454F-8BA2-B3CE27FBD3FA}" srcOrd="0" destOrd="0" parTransId="{028849EB-B963-4BA2-9623-532D8673951A}" sibTransId="{D660D552-34B7-4CD3-8A61-BF953D81BA20}"/>
    <dgm:cxn modelId="{910C1767-115E-4813-9A9A-8A5F52461D91}" type="presOf" srcId="{DC469D2E-7C5A-42CA-8494-F181DD9A8D04}" destId="{1F4142FC-A770-4EF7-96D8-EFF0F6035402}" srcOrd="1" destOrd="0" presId="urn:microsoft.com/office/officeart/2005/8/layout/orgChart1"/>
    <dgm:cxn modelId="{3F785867-F67A-493D-858C-B8849200892F}" type="presParOf" srcId="{3A723A22-F82F-4CE2-B8C2-BFB69E1C2CF1}" destId="{9F1FAC4F-265C-4DCC-B5EF-91F49D500D2E}" srcOrd="0" destOrd="0" presId="urn:microsoft.com/office/officeart/2005/8/layout/orgChart1"/>
    <dgm:cxn modelId="{A898E98D-CA0E-40A7-992B-9814499865DA}" type="presParOf" srcId="{9F1FAC4F-265C-4DCC-B5EF-91F49D500D2E}" destId="{488FB7A5-D1C9-43AB-AF84-E35D55A9C761}" srcOrd="0" destOrd="0" presId="urn:microsoft.com/office/officeart/2005/8/layout/orgChart1"/>
    <dgm:cxn modelId="{8C098FF8-45BD-4220-9BC7-617084B4B6E6}" type="presParOf" srcId="{488FB7A5-D1C9-43AB-AF84-E35D55A9C761}" destId="{37D41084-AC53-45B8-BB73-1A1E67726F10}" srcOrd="0" destOrd="0" presId="urn:microsoft.com/office/officeart/2005/8/layout/orgChart1"/>
    <dgm:cxn modelId="{6EFD3230-FE11-4D1E-9B1C-1969EEEF4091}" type="presParOf" srcId="{488FB7A5-D1C9-43AB-AF84-E35D55A9C761}" destId="{1F4142FC-A770-4EF7-96D8-EFF0F6035402}" srcOrd="1" destOrd="0" presId="urn:microsoft.com/office/officeart/2005/8/layout/orgChart1"/>
    <dgm:cxn modelId="{5E06EA08-2256-42EF-BA55-3ED5499348E2}" type="presParOf" srcId="{9F1FAC4F-265C-4DCC-B5EF-91F49D500D2E}" destId="{EA4829C0-29F7-43CA-AA15-570793992E1D}" srcOrd="1" destOrd="0" presId="urn:microsoft.com/office/officeart/2005/8/layout/orgChart1"/>
    <dgm:cxn modelId="{D9012E40-F01D-4366-A9E9-2DE7B2F3B112}" type="presParOf" srcId="{EA4829C0-29F7-43CA-AA15-570793992E1D}" destId="{C46AACF2-6F1B-478F-AD5A-D554CBEFB1A7}" srcOrd="0" destOrd="0" presId="urn:microsoft.com/office/officeart/2005/8/layout/orgChart1"/>
    <dgm:cxn modelId="{6EE2ADDF-7D72-4401-930D-B48AE6986737}" type="presParOf" srcId="{EA4829C0-29F7-43CA-AA15-570793992E1D}" destId="{949E3EC5-25A9-4674-9AAF-7EA5B7DCF4EE}" srcOrd="1" destOrd="0" presId="urn:microsoft.com/office/officeart/2005/8/layout/orgChart1"/>
    <dgm:cxn modelId="{DC16514A-CD7E-49C8-94BC-9F4DE9799BE1}" type="presParOf" srcId="{949E3EC5-25A9-4674-9AAF-7EA5B7DCF4EE}" destId="{3078D5B5-786F-47DF-A8A9-3F3E09B07970}" srcOrd="0" destOrd="0" presId="urn:microsoft.com/office/officeart/2005/8/layout/orgChart1"/>
    <dgm:cxn modelId="{DC640BCA-FA2F-4C7B-A408-87CC97A94FCC}" type="presParOf" srcId="{3078D5B5-786F-47DF-A8A9-3F3E09B07970}" destId="{6BE7B215-D823-4A98-A1F9-DBBE2A212DD5}" srcOrd="0" destOrd="0" presId="urn:microsoft.com/office/officeart/2005/8/layout/orgChart1"/>
    <dgm:cxn modelId="{48088851-F43D-4995-94A5-898011AFF8CA}" type="presParOf" srcId="{3078D5B5-786F-47DF-A8A9-3F3E09B07970}" destId="{331DB684-D0A1-4056-B544-56D9B8CC18B7}" srcOrd="1" destOrd="0" presId="urn:microsoft.com/office/officeart/2005/8/layout/orgChart1"/>
    <dgm:cxn modelId="{4D94E362-5385-4975-A209-C1E4D2BD0870}" type="presParOf" srcId="{949E3EC5-25A9-4674-9AAF-7EA5B7DCF4EE}" destId="{6271EB7B-A1B5-4E7A-AC10-D22FC66A24C0}" srcOrd="1" destOrd="0" presId="urn:microsoft.com/office/officeart/2005/8/layout/orgChart1"/>
    <dgm:cxn modelId="{CEE1BA5C-BA5F-4C5D-A0F1-DCE030B918A6}" type="presParOf" srcId="{949E3EC5-25A9-4674-9AAF-7EA5B7DCF4EE}" destId="{9D82B24B-06A9-4305-97EF-ABD699450747}" srcOrd="2" destOrd="0" presId="urn:microsoft.com/office/officeart/2005/8/layout/orgChart1"/>
    <dgm:cxn modelId="{08C3B85D-C4E5-40BB-AE19-CD4C6AB5233F}" type="presParOf" srcId="{EA4829C0-29F7-43CA-AA15-570793992E1D}" destId="{E40C5E5B-C731-46AF-9DCB-F65AFF1F301F}" srcOrd="2" destOrd="0" presId="urn:microsoft.com/office/officeart/2005/8/layout/orgChart1"/>
    <dgm:cxn modelId="{FBA91AB1-2BB1-4D08-8912-4331E7DD29CF}" type="presParOf" srcId="{EA4829C0-29F7-43CA-AA15-570793992E1D}" destId="{4AA130B0-3C1F-464E-883E-1525A619C9D8}" srcOrd="3" destOrd="0" presId="urn:microsoft.com/office/officeart/2005/8/layout/orgChart1"/>
    <dgm:cxn modelId="{22392983-BB81-4959-B303-BF092C97960C}" type="presParOf" srcId="{4AA130B0-3C1F-464E-883E-1525A619C9D8}" destId="{6FB3DCB3-7047-49F4-8AC3-98143C33378F}" srcOrd="0" destOrd="0" presId="urn:microsoft.com/office/officeart/2005/8/layout/orgChart1"/>
    <dgm:cxn modelId="{D50F6D36-02ED-4FB5-97CC-1726550C158A}" type="presParOf" srcId="{6FB3DCB3-7047-49F4-8AC3-98143C33378F}" destId="{77FE085B-D050-49AD-B384-873089C38D3F}" srcOrd="0" destOrd="0" presId="urn:microsoft.com/office/officeart/2005/8/layout/orgChart1"/>
    <dgm:cxn modelId="{6E17FF44-C5A8-4913-929D-AFAF70947DCC}" type="presParOf" srcId="{6FB3DCB3-7047-49F4-8AC3-98143C33378F}" destId="{E709E078-12CB-49F3-93B1-7ED7BA2533C8}" srcOrd="1" destOrd="0" presId="urn:microsoft.com/office/officeart/2005/8/layout/orgChart1"/>
    <dgm:cxn modelId="{4B37376B-4259-4F2C-9475-80F484D4A7BA}" type="presParOf" srcId="{4AA130B0-3C1F-464E-883E-1525A619C9D8}" destId="{120B2B40-5AF8-4DA6-9FB5-7E99DD54303D}" srcOrd="1" destOrd="0" presId="urn:microsoft.com/office/officeart/2005/8/layout/orgChart1"/>
    <dgm:cxn modelId="{875A2A8D-D4E7-4643-9F8F-0D8C11F8ACDF}" type="presParOf" srcId="{4AA130B0-3C1F-464E-883E-1525A619C9D8}" destId="{81873EA6-0986-49DA-A5D5-105B0F009C3D}" srcOrd="2" destOrd="0" presId="urn:microsoft.com/office/officeart/2005/8/layout/orgChart1"/>
    <dgm:cxn modelId="{73544B6D-1916-4667-BBAF-C0B2FE525F69}" type="presParOf" srcId="{9F1FAC4F-265C-4DCC-B5EF-91F49D500D2E}" destId="{CF181C7E-2C80-42EC-B933-BDF10C9306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C5E5B-C731-46AF-9DCB-F65AFF1F301F}">
      <dsp:nvSpPr>
        <dsp:cNvPr id="0" name=""/>
        <dsp:cNvSpPr/>
      </dsp:nvSpPr>
      <dsp:spPr>
        <a:xfrm>
          <a:off x="5322034" y="2998567"/>
          <a:ext cx="2805912" cy="409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33"/>
              </a:lnTo>
              <a:lnTo>
                <a:pt x="2805912" y="258833"/>
              </a:lnTo>
              <a:lnTo>
                <a:pt x="2805912" y="40994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AACF2-6F1B-478F-AD5A-D554CBEFB1A7}">
      <dsp:nvSpPr>
        <dsp:cNvPr id="0" name=""/>
        <dsp:cNvSpPr/>
      </dsp:nvSpPr>
      <dsp:spPr>
        <a:xfrm>
          <a:off x="2596631" y="2998567"/>
          <a:ext cx="2725403" cy="408891"/>
        </a:xfrm>
        <a:custGeom>
          <a:avLst/>
          <a:gdLst/>
          <a:ahLst/>
          <a:cxnLst/>
          <a:rect l="0" t="0" r="0" b="0"/>
          <a:pathLst>
            <a:path>
              <a:moveTo>
                <a:pt x="2725403" y="0"/>
              </a:moveTo>
              <a:lnTo>
                <a:pt x="2725403" y="257775"/>
              </a:lnTo>
              <a:lnTo>
                <a:pt x="0" y="257775"/>
              </a:lnTo>
              <a:lnTo>
                <a:pt x="0" y="4088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41084-AC53-45B8-BB73-1A1E67726F10}">
      <dsp:nvSpPr>
        <dsp:cNvPr id="0" name=""/>
        <dsp:cNvSpPr/>
      </dsp:nvSpPr>
      <dsp:spPr>
        <a:xfrm>
          <a:off x="2844446" y="1342879"/>
          <a:ext cx="4955176" cy="165568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DREJTOR /</a:t>
          </a:r>
          <a:r>
            <a:rPr lang="sq-AL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sq-AL" sz="2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KOORDINATOR </a:t>
          </a:r>
          <a:r>
            <a:rPr lang="sq-AL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KOMBËTAR</a:t>
          </a:r>
          <a:endParaRPr lang="it-IT" sz="2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4446" y="1342879"/>
        <a:ext cx="4955176" cy="1655688"/>
      </dsp:txXfrm>
    </dsp:sp>
    <dsp:sp modelId="{6BE7B215-D823-4A98-A1F9-DBBE2A212DD5}">
      <dsp:nvSpPr>
        <dsp:cNvPr id="0" name=""/>
        <dsp:cNvSpPr/>
      </dsp:nvSpPr>
      <dsp:spPr>
        <a:xfrm>
          <a:off x="0" y="3407459"/>
          <a:ext cx="5193263" cy="146070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SEKTORI I KOORDINIMIT </a:t>
          </a:r>
          <a:r>
            <a:rPr lang="it-IT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PËR ÇËSHTJET E EDUKIMIT DHE KËRKIMIT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en-US" sz="1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Përgjegjës</a:t>
          </a:r>
          <a:r>
            <a:rPr lang="en-US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Sektori</a:t>
          </a:r>
          <a:r>
            <a:rPr lang="en-US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dhe</a:t>
          </a:r>
          <a:r>
            <a:rPr lang="en-US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 </a:t>
          </a:r>
          <a:r>
            <a:rPr lang="en-US" sz="1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Specialistë</a:t>
          </a:r>
          <a:endParaRPr lang="en-US" sz="1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07459"/>
        <a:ext cx="5193263" cy="1460704"/>
      </dsp:txXfrm>
    </dsp:sp>
    <dsp:sp modelId="{77FE085B-D050-49AD-B384-873089C38D3F}">
      <dsp:nvSpPr>
        <dsp:cNvPr id="0" name=""/>
        <dsp:cNvSpPr/>
      </dsp:nvSpPr>
      <dsp:spPr>
        <a:xfrm>
          <a:off x="5501091" y="3408517"/>
          <a:ext cx="5253710" cy="146745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SEKTORI</a:t>
          </a:r>
          <a:r>
            <a:rPr lang="it-IT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 KOORDINIMIT </a:t>
          </a:r>
          <a:r>
            <a:rPr lang="sq-AL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PËR ÇËSHTJET E SHOQËRISË CIVILE DHE SIGURISË </a:t>
          </a:r>
          <a:endParaRPr lang="en-US" sz="18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en-US" sz="1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Përgjegjës</a:t>
          </a:r>
          <a:r>
            <a:rPr lang="en-US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Sektori</a:t>
          </a:r>
          <a:r>
            <a:rPr lang="en-US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dhe</a:t>
          </a:r>
          <a:r>
            <a:rPr lang="en-US" sz="1800" b="1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 </a:t>
          </a:r>
          <a:r>
            <a:rPr lang="en-US" sz="1800" b="1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Specialistë</a:t>
          </a:r>
          <a:endParaRPr lang="it-IT" sz="18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01091" y="3408517"/>
        <a:ext cx="5253710" cy="146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7B10-2B56-490A-87C7-73185BEAB5DA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278AD-17DB-450F-B0FB-629497DE2E5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96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26F48-6A01-452E-87EA-2A665A8A2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9FD5B-E52C-4A85-84CB-1B8AEC70F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0156D-B15D-4D79-951F-8941B90A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1B9AC-BE5D-4867-BBA9-E5E085FE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3AAB6-04F2-4466-8538-D079E56F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E605-7196-4D4F-B085-E18E16E6F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7C27C-75D7-42AE-8CF5-CE990479B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50691-E985-41E5-8218-10EAC45C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3D120-B433-45EC-9961-418B1115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5F7BB-3CBF-4F30-BBE1-3097C8F8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2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95FFA6-4DAB-457D-9E0C-5FCF559C0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42524-3A84-41D2-8EBF-83D0851A7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C7A0B-780A-496D-8825-BA475FE5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6AED9-27B3-4FEE-ABC2-645BD583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34E68-62D2-4EFF-9EB9-0D1BCF1B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4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22AD-D428-43C7-9023-7036B17E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AA28-6C1B-4156-8846-C70B06E6F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88599-F947-47B5-B3DA-87EC8A677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70CAF-B515-4E65-9907-A4444271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97D94-8991-4A7C-AB18-DD1BDD31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9B5E5-8B08-43C8-99F0-77BA886C3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8114E-51EC-4670-928B-CABA289E7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F8F7-F451-4C28-A458-9315A2DC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215CE-8BD2-49F6-9434-9D85C513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D1380-AEDF-4E64-8A94-AE21948D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0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16E0-55BA-4C37-806F-27928A040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258A1-1606-41EE-A7C2-3789546C3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3FBC0-F59C-4D66-BDFC-85539689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B6907-5AF8-480A-8693-15BC8DBD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694DC-7205-4FED-AAD7-BCBC7BC0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E4EFA-63C4-40F7-BE7B-04B5C3F3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F2E90-749F-4C84-93DB-C96DBF50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1A40D-0D7C-4699-A329-79C9AA8C8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45A28-7FBE-4265-A2B0-6E9CDB798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6BB39-9F7E-4769-8F37-2D569AE7D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28421-8A25-451C-B95F-1FCC8B0C6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41E21-660D-4201-B179-26BAE5C0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9FAF1-01E0-47DF-A0F7-47D74B04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326B0-5C67-4C8F-8921-A4A69FACE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2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40755-259C-4CE8-9546-F6B41F286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193B02-57B0-49F2-8305-827D15B5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AE85C-692A-4B02-A735-3BC3C070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4D92D-CB5B-4B8A-80E6-13B3E612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8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94D8C-F635-4CCC-BAAD-1C7A47E9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3FECF-6F3B-4897-A1FE-AD941DF0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CDD07-EE15-433F-BEB9-33978D2E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2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E7F5-214E-4BDC-B77D-18F802E72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120DA-E9FD-4AD7-9CF4-005A86A7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2B16B-038F-4287-B312-14B062361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E0311-63CE-425C-887E-6A99E716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8B9F1-70FF-4D70-B6C3-ED0766A6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1BBF8-117D-4B1B-881F-8170283FB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6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24DD-5D40-44BC-9E64-2F222A47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DB922F-E269-4F52-8E00-2FC700990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0D57F-2A0C-410B-AC31-DBAC9F93E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6F8FC-1652-4580-A33A-9C6949F9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9997F-89A8-4C17-A9E3-46A52790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F8B25-66FD-41AF-A1C3-60B3C384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2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E8C80-1C0A-4684-AC43-8C938429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F6242-09FF-4FC7-B59C-E05EF157D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3F2F2-9659-409F-91E2-DC3173895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3BCC8-AA76-4583-95DF-098884594B6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19E35-AED8-4AC2-B23E-5D9C05854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2D415-340A-439E-B1E3-CB90CD8C2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564F9-1132-41F7-9B5A-77A5F726E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2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VE Decoration">
            <a:extLst>
              <a:ext uri="{FF2B5EF4-FFF2-40B4-BE49-F238E27FC236}">
                <a16:creationId xmlns:a16="http://schemas.microsoft.com/office/drawing/2014/main" id="{CDCC5702-6FB3-4E19-BB72-D903DA652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"/>
          <a:stretch/>
        </p:blipFill>
        <p:spPr>
          <a:xfrm>
            <a:off x="10728003" y="4900994"/>
            <a:ext cx="1463997" cy="1957005"/>
          </a:xfrm>
          <a:prstGeom prst="rect">
            <a:avLst/>
          </a:prstGeom>
        </p:spPr>
      </p:pic>
      <p:sp>
        <p:nvSpPr>
          <p:cNvPr id="6" name="Title">
            <a:extLst>
              <a:ext uri="{FF2B5EF4-FFF2-40B4-BE49-F238E27FC236}">
                <a16:creationId xmlns:a16="http://schemas.microsoft.com/office/drawing/2014/main" id="{F19CF05B-F341-47F8-8D64-2CDF9894A961}"/>
              </a:ext>
            </a:extLst>
          </p:cNvPr>
          <p:cNvSpPr txBox="1"/>
          <p:nvPr/>
        </p:nvSpPr>
        <p:spPr>
          <a:xfrm>
            <a:off x="695950" y="284117"/>
            <a:ext cx="11039301" cy="954107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rgbClr val="01AE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QENDRA E KOORDINIMIT KUNDËR EKSTREMIZMIT TË DHUNSHËM</a:t>
            </a:r>
            <a:endParaRPr lang="en-GB" sz="2800" b="1" dirty="0">
              <a:ln>
                <a:solidFill>
                  <a:srgbClr val="00206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66E2FB7F-44A1-4101-847C-303F02FFF2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784159"/>
              </p:ext>
            </p:extLst>
          </p:nvPr>
        </p:nvGraphicFramePr>
        <p:xfrm>
          <a:off x="838200" y="551181"/>
          <a:ext cx="10754802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itle">
            <a:extLst>
              <a:ext uri="{FF2B5EF4-FFF2-40B4-BE49-F238E27FC236}">
                <a16:creationId xmlns:a16="http://schemas.microsoft.com/office/drawing/2014/main" id="{F19CF05B-F341-47F8-8D64-2CDF9894A961}"/>
              </a:ext>
            </a:extLst>
          </p:cNvPr>
          <p:cNvSpPr txBox="1"/>
          <p:nvPr/>
        </p:nvSpPr>
        <p:spPr>
          <a:xfrm>
            <a:off x="695950" y="1238224"/>
            <a:ext cx="11039301" cy="523220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sq-AL" sz="2800" b="1" dirty="0" smtClean="0">
                <a:ln>
                  <a:solidFill>
                    <a:srgbClr val="002060"/>
                  </a:solidFill>
                </a:ln>
                <a:solidFill>
                  <a:srgbClr val="01AE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ORGANIGRAMA</a:t>
            </a:r>
            <a:endParaRPr lang="en-GB" sz="2800" b="1" dirty="0">
              <a:ln>
                <a:solidFill>
                  <a:srgbClr val="00206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Agjencia Kombëtare e Diasporës</dc:title>
  <dc:creator>DERVISHI Lejdi</dc:creator>
  <cp:lastModifiedBy>Klejda Ngjela</cp:lastModifiedBy>
  <cp:revision>25</cp:revision>
  <dcterms:created xsi:type="dcterms:W3CDTF">2018-01-22T21:56:51Z</dcterms:created>
  <dcterms:modified xsi:type="dcterms:W3CDTF">2021-04-06T11:00:10Z</dcterms:modified>
</cp:coreProperties>
</file>